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B1708F-54BD-47B8-888B-55D6C27400CD}" v="1" dt="2023-06-06T06:27:29.2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FFDDC16-4183-4E92-B632-827A1485DFCF}"/>
    <pc:docChg chg="custSel modSld">
      <pc:chgData name="Narelle Wheaton" userId="6e1b2b30-480e-4f91-806b-6735d5b9e446" providerId="ADAL" clId="{5FFDDC16-4183-4E92-B632-827A1485DFCF}" dt="2023-03-30T06:12:16.186" v="28" actId="404"/>
      <pc:docMkLst>
        <pc:docMk/>
      </pc:docMkLst>
      <pc:sldChg chg="modSp mod">
        <pc:chgData name="Narelle Wheaton" userId="6e1b2b30-480e-4f91-806b-6735d5b9e446" providerId="ADAL" clId="{5FFDDC16-4183-4E92-B632-827A1485DFCF}" dt="2023-03-30T06:12:16.186" v="28" actId="404"/>
        <pc:sldMkLst>
          <pc:docMk/>
          <pc:sldMk cId="773762044" sldId="256"/>
        </pc:sldMkLst>
        <pc:spChg chg="mod">
          <ac:chgData name="Narelle Wheaton" userId="6e1b2b30-480e-4f91-806b-6735d5b9e446" providerId="ADAL" clId="{5FFDDC16-4183-4E92-B632-827A1485DFCF}" dt="2023-03-30T06:12:16.186" v="28" actId="404"/>
          <ac:spMkLst>
            <pc:docMk/>
            <pc:sldMk cId="773762044" sldId="256"/>
            <ac:spMk id="3" creationId="{D7FC28B6-B7F7-49CD-89BE-4903C1D4DA2F}"/>
          </ac:spMkLst>
        </pc:spChg>
      </pc:sldChg>
      <pc:sldChg chg="modSp">
        <pc:chgData name="Narelle Wheaton" userId="6e1b2b30-480e-4f91-806b-6735d5b9e446" providerId="ADAL" clId="{5FFDDC16-4183-4E92-B632-827A1485DFCF}" dt="2023-03-30T06:10:24.796" v="0" actId="207"/>
        <pc:sldMkLst>
          <pc:docMk/>
          <pc:sldMk cId="1582142309" sldId="257"/>
        </pc:sldMkLst>
        <pc:spChg chg="mod">
          <ac:chgData name="Narelle Wheaton" userId="6e1b2b30-480e-4f91-806b-6735d5b9e446" providerId="ADAL" clId="{5FFDDC16-4183-4E92-B632-827A1485DFCF}" dt="2023-03-30T06:10:24.796" v="0" actId="207"/>
          <ac:spMkLst>
            <pc:docMk/>
            <pc:sldMk cId="1582142309" sldId="257"/>
            <ac:spMk id="3" creationId="{D7FC28B6-B7F7-49CD-89BE-4903C1D4DA2F}"/>
          </ac:spMkLst>
        </pc:spChg>
      </pc:sldChg>
      <pc:sldChg chg="modSp">
        <pc:chgData name="Narelle Wheaton" userId="6e1b2b30-480e-4f91-806b-6735d5b9e446" providerId="ADAL" clId="{5FFDDC16-4183-4E92-B632-827A1485DFCF}" dt="2023-03-30T06:10:24.796" v="0" actId="207"/>
        <pc:sldMkLst>
          <pc:docMk/>
          <pc:sldMk cId="1782490741" sldId="258"/>
        </pc:sldMkLst>
        <pc:spChg chg="mod">
          <ac:chgData name="Narelle Wheaton" userId="6e1b2b30-480e-4f91-806b-6735d5b9e446" providerId="ADAL" clId="{5FFDDC16-4183-4E92-B632-827A1485DFCF}" dt="2023-03-30T06:10:24.796" v="0" actId="207"/>
          <ac:spMkLst>
            <pc:docMk/>
            <pc:sldMk cId="1782490741" sldId="258"/>
            <ac:spMk id="3" creationId="{D7FC28B6-B7F7-49CD-89BE-4903C1D4DA2F}"/>
          </ac:spMkLst>
        </pc:spChg>
      </pc:sldChg>
    </pc:docChg>
  </pc:docChgLst>
  <pc:docChgLst>
    <pc:chgData name="Narelle Wheaton" userId="6e1b2b30-480e-4f91-806b-6735d5b9e446" providerId="ADAL" clId="{64B1708F-54BD-47B8-888B-55D6C27400CD}"/>
    <pc:docChg chg="modSld">
      <pc:chgData name="Narelle Wheaton" userId="6e1b2b30-480e-4f91-806b-6735d5b9e446" providerId="ADAL" clId="{64B1708F-54BD-47B8-888B-55D6C27400CD}" dt="2023-06-06T06:27:29.259" v="0" actId="207"/>
      <pc:docMkLst>
        <pc:docMk/>
      </pc:docMkLst>
      <pc:sldChg chg="modSp">
        <pc:chgData name="Narelle Wheaton" userId="6e1b2b30-480e-4f91-806b-6735d5b9e446" providerId="ADAL" clId="{64B1708F-54BD-47B8-888B-55D6C27400CD}" dt="2023-06-06T06:27:29.259" v="0" actId="207"/>
        <pc:sldMkLst>
          <pc:docMk/>
          <pc:sldMk cId="773762044" sldId="256"/>
        </pc:sldMkLst>
        <pc:spChg chg="mod">
          <ac:chgData name="Narelle Wheaton" userId="6e1b2b30-480e-4f91-806b-6735d5b9e446" providerId="ADAL" clId="{64B1708F-54BD-47B8-888B-55D6C27400CD}" dt="2023-06-06T06:27:29.259" v="0" actId="207"/>
          <ac:spMkLst>
            <pc:docMk/>
            <pc:sldMk cId="773762044" sldId="256"/>
            <ac:spMk id="3" creationId="{D7FC28B6-B7F7-49CD-89BE-4903C1D4DA2F}"/>
          </ac:spMkLst>
        </pc:spChg>
      </pc:sldChg>
      <pc:sldChg chg="modSp">
        <pc:chgData name="Narelle Wheaton" userId="6e1b2b30-480e-4f91-806b-6735d5b9e446" providerId="ADAL" clId="{64B1708F-54BD-47B8-888B-55D6C27400CD}" dt="2023-06-06T06:27:29.259" v="0" actId="207"/>
        <pc:sldMkLst>
          <pc:docMk/>
          <pc:sldMk cId="1582142309" sldId="257"/>
        </pc:sldMkLst>
        <pc:spChg chg="mod">
          <ac:chgData name="Narelle Wheaton" userId="6e1b2b30-480e-4f91-806b-6735d5b9e446" providerId="ADAL" clId="{64B1708F-54BD-47B8-888B-55D6C27400CD}" dt="2023-06-06T06:27:29.259" v="0" actId="207"/>
          <ac:spMkLst>
            <pc:docMk/>
            <pc:sldMk cId="1582142309" sldId="257"/>
            <ac:spMk id="3" creationId="{D7FC28B6-B7F7-49CD-89BE-4903C1D4DA2F}"/>
          </ac:spMkLst>
        </pc:spChg>
      </pc:sldChg>
      <pc:sldChg chg="modSp">
        <pc:chgData name="Narelle Wheaton" userId="6e1b2b30-480e-4f91-806b-6735d5b9e446" providerId="ADAL" clId="{64B1708F-54BD-47B8-888B-55D6C27400CD}" dt="2023-06-06T06:27:29.259" v="0" actId="207"/>
        <pc:sldMkLst>
          <pc:docMk/>
          <pc:sldMk cId="1782490741" sldId="258"/>
        </pc:sldMkLst>
        <pc:spChg chg="mod">
          <ac:chgData name="Narelle Wheaton" userId="6e1b2b30-480e-4f91-806b-6735d5b9e446" providerId="ADAL" clId="{64B1708F-54BD-47B8-888B-55D6C27400CD}" dt="2023-06-06T06:27:29.259" v="0" actId="207"/>
          <ac:spMkLst>
            <pc:docMk/>
            <pc:sldMk cId="1782490741" sldId="258"/>
            <ac:spMk id="3" creationId="{D7FC28B6-B7F7-49CD-89BE-4903C1D4DA2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BA8FC-3D50-4A2D-953F-CFEC0756F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AAA172-44AA-4FFE-A614-4D356AF26A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E0463-4743-4757-A4CE-0B82233EF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03266-2DBC-4966-9049-4C8D0795E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7E462-44E4-4625-A7F9-D46D957E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597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69F98-B6C1-4E90-8B31-074FE95F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60B4F7-B6F2-4AC5-91AA-82A811D978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0AF7B-E19B-4B1C-8D93-B6164840A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A6ACD-44E3-436D-8F07-1964D546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F49A9-AA06-4DC6-A498-3254CD80B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690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B4C3CB-0645-4CF6-84CE-D005507083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952C49-38C0-4054-905D-A276AB730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48784-558D-4620-AE41-0817D0D9B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C80C8-60B2-4F80-95DD-BB7DC19AF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E2AEB-BF96-4BA5-AFC3-BA2B489CE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70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607B0-5020-43E4-9723-9BEF3436E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FE08F-6D44-4DF8-A839-6E75E69694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92590-DF7C-4398-B629-729C83597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2A5BD-E6EC-4D38-867F-E2C1D2AF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E1F3A-2B43-426E-8485-7A0DAF104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537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2BBE5-96FC-49C3-9626-F90EC70C4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22E3B-D91D-44F2-8363-CD18B841ED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FC329-E072-40BF-91F7-68FC5BE39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F7CB6-EF01-47F6-9287-6DCB140A2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578FB-626B-460B-9CCB-A02A726BE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08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44282-C35E-49F7-B85F-CEADD4B10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1FAD7-8D7E-420F-823B-E074F86713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6587D4-146F-4BD5-B6D1-CDDFE5E64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C2017D-053A-42AA-9B98-68E9B005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90A171-84EC-49B9-A675-F0AC65354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D7767-D5F2-479F-AB1B-2181C70D0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569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86E62-EDD1-445B-8E8B-E6B379036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7C65A-A6D7-4083-8A04-206D98E9D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E33A92-71C0-49BC-B872-AB81E6C60A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1C8593-A991-4AEA-B447-2C015F81F7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8BEF18-BECB-44B2-9408-F5D8BFD946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75CE2D-C2B0-49DD-BDC9-B3039607D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C5B47B-5F4F-4F64-8717-37A25309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46CE10-FFAA-40EA-A8A1-D7D1231A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138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C6467-3CAF-4A22-9587-B1DB27DC2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84AE5-BF4F-4BCE-9B24-04A228413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EDF382-2224-4875-898D-4B37DFE2A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F1C2C9-8D78-4521-ADE7-681CE8B4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23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82F1A4-0484-454D-8653-C5A7B407C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6A47F0-0336-4A24-97B3-EFB40D5B6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44AD2-0D40-4F7D-95AB-2E26C444E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690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1D925-6782-47DE-A079-BC8CCA01F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D1168-F7FB-40C0-992D-FAE13E6A8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644582-C210-4367-973A-538852833D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3297F-8FBB-405C-8EF0-3E926E15E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E00CE5-E097-4A9C-B273-5B75834D4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C173AF-1214-4578-AAF0-9EE85BAA9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1720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1809-7FF1-4281-8DE3-77CA0F28A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E157C4-9EFB-4DA5-9497-3E11BBC52A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C06391-5AD6-4F28-97E6-83E181F1B8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C06425-8ED1-47FE-ACAD-7A48067E9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89A353-12B3-4458-9B03-E47E82A44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45153-EDC6-485F-A3E5-1B0431D8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651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886EB-B5FD-49B5-9885-A5215FD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B8E4B-B927-4012-B23D-6197CB7772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2FE0-0E93-4AB0-80ED-1423DF7720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78370-C323-4F16-87DF-61EC3A5360DA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10F42-9389-45B6-873F-EB9BAC851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52739-7A68-48ED-8784-CFD39CD98B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29EBA-3CAD-4767-A6AF-B694EA3B0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364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FC28B6-B7F7-49CD-89BE-4903C1D4D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3318"/>
            <a:ext cx="9144000" cy="3511364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rgbClr val="FFFFFF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rgbClr val="FFFFFF"/>
                </a:solidFill>
                <a:effectLst/>
              </a:rPr>
              <a:t>Morning has broken like the first morning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Blackbird has spoken like the first bird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Praise for the singing, praise for the morning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Praise for them springing fresh from the world</a:t>
            </a:r>
          </a:p>
        </p:txBody>
      </p:sp>
    </p:spTree>
    <p:extLst>
      <p:ext uri="{BB962C8B-B14F-4D97-AF65-F5344CB8AC3E}">
        <p14:creationId xmlns:p14="http://schemas.microsoft.com/office/powerpoint/2010/main" val="773762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FC28B6-B7F7-49CD-89BE-4903C1D4D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7098"/>
            <a:ext cx="9144000" cy="398380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rgbClr val="FFFFFF"/>
                </a:solidFill>
                <a:effectLst/>
              </a:rPr>
              <a:t>Sweet the rains new fall, sunlit from Heaven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Like the first dewfall on the first grass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Praise for the sweetness of the wet garden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Sprung in completeness where His feet pass</a:t>
            </a:r>
          </a:p>
        </p:txBody>
      </p:sp>
    </p:spTree>
    <p:extLst>
      <p:ext uri="{BB962C8B-B14F-4D97-AF65-F5344CB8AC3E}">
        <p14:creationId xmlns:p14="http://schemas.microsoft.com/office/powerpoint/2010/main" val="1582142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FC28B6-B7F7-49CD-89BE-4903C1D4D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7158"/>
            <a:ext cx="9144000" cy="302368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rgbClr val="FFFFFF"/>
                </a:solidFill>
                <a:effectLst/>
              </a:rPr>
              <a:t>Mine is the sunlight, mine is the morning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Born of the one light, Eden saw play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Praise with elation, praise every morning</a:t>
            </a:r>
            <a:br>
              <a:rPr lang="en-US" sz="4000" b="0" i="0" dirty="0">
                <a:solidFill>
                  <a:srgbClr val="FFFFFF"/>
                </a:solidFill>
                <a:effectLst/>
              </a:rPr>
            </a:br>
            <a:r>
              <a:rPr lang="en-US" sz="4000" b="0" i="0" dirty="0">
                <a:solidFill>
                  <a:srgbClr val="FFFFFF"/>
                </a:solidFill>
                <a:effectLst/>
              </a:rPr>
              <a:t>God's recreation of the new day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F25899-97E4-4FB7-92BD-3FE498613507}"/>
              </a:ext>
            </a:extLst>
          </p:cNvPr>
          <p:cNvSpPr txBox="1"/>
          <p:nvPr/>
        </p:nvSpPr>
        <p:spPr>
          <a:xfrm>
            <a:off x="426720" y="5960795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Morning has broken</a:t>
            </a:r>
          </a:p>
          <a:p>
            <a:r>
              <a:rPr lang="en-US" sz="1050" dirty="0">
                <a:solidFill>
                  <a:schemeClr val="bg1"/>
                </a:solidFill>
              </a:rPr>
              <a:t>Eleanor </a:t>
            </a:r>
            <a:r>
              <a:rPr lang="en-US" sz="1050" dirty="0" err="1">
                <a:solidFill>
                  <a:schemeClr val="bg1"/>
                </a:solidFill>
              </a:rPr>
              <a:t>Farjeon</a:t>
            </a:r>
            <a:r>
              <a:rPr lang="en-US" sz="1050" dirty="0">
                <a:solidFill>
                  <a:schemeClr val="bg1"/>
                </a:solidFill>
              </a:rPr>
              <a:t> (1881-1965)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Eleanor </a:t>
            </a:r>
            <a:r>
              <a:rPr lang="en-US" sz="1050" dirty="0" err="1">
                <a:solidFill>
                  <a:schemeClr val="bg1"/>
                </a:solidFill>
              </a:rPr>
              <a:t>Farjeon</a:t>
            </a:r>
            <a:r>
              <a:rPr lang="en-US" sz="1050" dirty="0">
                <a:solidFill>
                  <a:schemeClr val="bg1"/>
                </a:solidFill>
              </a:rPr>
              <a:t> from The Children’s Bells, OUP, Used by Permission of David </a:t>
            </a:r>
            <a:r>
              <a:rPr lang="en-US" sz="1050" dirty="0" err="1">
                <a:solidFill>
                  <a:schemeClr val="bg1"/>
                </a:solidFill>
              </a:rPr>
              <a:t>Higham</a:t>
            </a:r>
            <a:r>
              <a:rPr lang="en-US" sz="1050" dirty="0">
                <a:solidFill>
                  <a:schemeClr val="bg1"/>
                </a:solidFill>
              </a:rPr>
              <a:t> Assoc.</a:t>
            </a:r>
          </a:p>
        </p:txBody>
      </p:sp>
    </p:spTree>
    <p:extLst>
      <p:ext uri="{BB962C8B-B14F-4D97-AF65-F5344CB8AC3E}">
        <p14:creationId xmlns:p14="http://schemas.microsoft.com/office/powerpoint/2010/main" val="1782490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135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2022-10-20T05:48:22Z</dcterms:created>
  <dcterms:modified xsi:type="dcterms:W3CDTF">2023-06-06T06:27:29Z</dcterms:modified>
</cp:coreProperties>
</file>